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Lato"/>
      <p:regular r:id="rId17"/>
      <p:bold r:id="rId18"/>
      <p:italic r:id="rId19"/>
      <p:boldItalic r:id="rId20"/>
    </p:embeddedFont>
    <p:embeddedFont>
      <p:font typeface="Lato Hairline"/>
      <p:regular r:id="rId21"/>
      <p:bold r:id="rId22"/>
      <p:italic r:id="rId23"/>
      <p:boldItalic r:id="rId24"/>
    </p:embeddedFont>
    <p:embeddedFont>
      <p:font typeface="Permanent Marker"/>
      <p:regular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LatoHairline-bold.fntdata"/><Relationship Id="rId21" Type="http://schemas.openxmlformats.org/officeDocument/2006/relationships/font" Target="fonts/LatoHairline-regular.fntdata"/><Relationship Id="rId24" Type="http://schemas.openxmlformats.org/officeDocument/2006/relationships/font" Target="fonts/LatoHairline-boldItalic.fntdata"/><Relationship Id="rId23" Type="http://schemas.openxmlformats.org/officeDocument/2006/relationships/font" Target="fonts/LatoHairlin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regular.fntdata"/><Relationship Id="rId25" Type="http://schemas.openxmlformats.org/officeDocument/2006/relationships/font" Target="fonts/PermanentMarker-regular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regular.fntdata"/><Relationship Id="rId16" Type="http://schemas.openxmlformats.org/officeDocument/2006/relationships/slide" Target="slides/slide12.xml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767e90b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767e90b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1c7873a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1c7873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 be supported” = problemas no build UWP, ao que parece uma das últimas atualizações do Windows 10 quebrou o build UWP do Unity para todas as plataformas. E para a apresentação só conseguimos gerar o build pra PC.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1c7873a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1c7873a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1c7873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1c7873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1c7873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1c7873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1c7873a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1c7873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79d249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79d249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79d249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79d249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o Edson deve falar sobre as inspirações para o roteiro.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1c7873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1c7873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767e90b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767e90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79d249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79d249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966900"/>
            <a:ext cx="64865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#TeamZonka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23860" l="1661" r="0" t="14865"/>
          <a:stretch/>
        </p:blipFill>
        <p:spPr>
          <a:xfrm>
            <a:off x="307963" y="1089313"/>
            <a:ext cx="8528076" cy="29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And shoot every zombie you can...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46175" y="1037175"/>
            <a:ext cx="7112100" cy="32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3 types of guns</a:t>
            </a:r>
            <a:endParaRPr b="1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3 types of zombies</a:t>
            </a:r>
            <a:endParaRPr b="1" i="1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2 maps</a:t>
            </a:r>
            <a:endParaRPr b="1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Game</a:t>
            </a:r>
            <a:endParaRPr b="1" i="1" sz="60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0" y="1045750"/>
            <a:ext cx="9144000" cy="3646200"/>
          </a:xfrm>
          <a:prstGeom prst="rect">
            <a:avLst/>
          </a:prstGeom>
          <a:solidFill>
            <a:srgbClr val="434343">
              <a:alpha val="5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Inspirations</a:t>
            </a:r>
            <a:endParaRPr b="1" i="1" sz="50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45750"/>
            <a:ext cx="3005675" cy="12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4212" y="1045750"/>
            <a:ext cx="3231425" cy="1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2546" y="1077975"/>
            <a:ext cx="2711454" cy="1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type="title"/>
          </p:nvPr>
        </p:nvSpPr>
        <p:spPr>
          <a:xfrm>
            <a:off x="407538" y="2548688"/>
            <a:ext cx="219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Lego Series</a:t>
            </a:r>
            <a:endParaRPr b="1" sz="1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3403125" y="2548688"/>
            <a:ext cx="2190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Left 4 Dead Series</a:t>
            </a:r>
            <a:endParaRPr b="1" sz="1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6692963" y="2548675"/>
            <a:ext cx="21906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Yet Another Zombie Defense</a:t>
            </a:r>
            <a:endParaRPr b="1" sz="18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407538" y="3222700"/>
            <a:ext cx="2190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Local Multiplayer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Dynamic Split Screen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Action + Comedy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403125" y="3222700"/>
            <a:ext cx="2190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types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IA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Guns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6692975" y="3222700"/>
            <a:ext cx="2190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Player movimentation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types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Guns</a:t>
            </a:r>
            <a:endParaRPr i="1"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2074325"/>
            <a:ext cx="9144000" cy="2617500"/>
          </a:xfrm>
          <a:prstGeom prst="rect">
            <a:avLst/>
          </a:prstGeom>
          <a:solidFill>
            <a:srgbClr val="434343">
              <a:alpha val="5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Team</a:t>
            </a:r>
            <a:endParaRPr b="1" i="1" sz="60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32" y="1398271"/>
            <a:ext cx="1383900" cy="1342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00" y="1400825"/>
            <a:ext cx="1383900" cy="133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377" y="1399335"/>
            <a:ext cx="1383900" cy="134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050" y="1400825"/>
            <a:ext cx="1383900" cy="133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473250" y="2868550"/>
            <a:ext cx="2190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Guilherme Quadros</a:t>
            </a:r>
            <a:endParaRPr b="1" sz="1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50" y="1400825"/>
            <a:ext cx="1370100" cy="133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677025" y="2868550"/>
            <a:ext cx="2190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Gabriel Fonseca</a:t>
            </a:r>
            <a:endParaRPr b="1" sz="1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-112300" y="2868550"/>
            <a:ext cx="2190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Ândrei Schuch</a:t>
            </a:r>
            <a:endParaRPr b="1" sz="1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5269475" y="2868550"/>
            <a:ext cx="2190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Edson Rocha</a:t>
            </a:r>
            <a:endParaRPr b="1" sz="1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7065700" y="2868550"/>
            <a:ext cx="2190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Pablo Parada</a:t>
            </a:r>
            <a:endParaRPr b="1" sz="16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3473250" y="3317250"/>
            <a:ext cx="219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Game Design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1677025" y="3317250"/>
            <a:ext cx="219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UI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-112300" y="3317250"/>
            <a:ext cx="219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Game Design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5269475" y="3317250"/>
            <a:ext cx="219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Script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Animation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7065700" y="3317250"/>
            <a:ext cx="219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3D Art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Animation</a:t>
            </a:r>
            <a:endParaRPr i="1" sz="14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510900" y="1479850"/>
            <a:ext cx="81222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cartoonish multiplayer zombie shoot’ em up.</a:t>
            </a:r>
            <a:endParaRPr i="1" sz="3000">
              <a:solidFill>
                <a:srgbClr val="6D9EEB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510900" y="2235750"/>
            <a:ext cx="81222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Just run and shoot!!!</a:t>
            </a:r>
            <a:endParaRPr b="1" i="1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510900" y="1479850"/>
            <a:ext cx="81222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cartoonish multiplayer zombie shoot’ em up.</a:t>
            </a:r>
            <a:endParaRPr i="1" sz="3000">
              <a:solidFill>
                <a:srgbClr val="6D9EEB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Brief</a:t>
            </a:r>
            <a:endParaRPr b="1" i="1" sz="60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3923639" y="2836177"/>
            <a:ext cx="13950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1" sz="9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889" y="1912600"/>
            <a:ext cx="2319512" cy="26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600" y="2581097"/>
            <a:ext cx="2266635" cy="1359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867500"/>
            <a:ext cx="85206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Who doesn't like chocolate?</a:t>
            </a:r>
            <a:endParaRPr b="1" sz="48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988225" y="1988825"/>
            <a:ext cx="71121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new chocolate just turned everyone into zombies and the city is upside down.</a:t>
            </a:r>
            <a:endParaRPr b="1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Brief</a:t>
            </a:r>
            <a:endParaRPr b="1" i="1" sz="60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b="1903" l="0" r="0" t="0"/>
          <a:stretch/>
        </p:blipFill>
        <p:spPr>
          <a:xfrm>
            <a:off x="1275963" y="131250"/>
            <a:ext cx="6592064" cy="36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100" y="3784200"/>
            <a:ext cx="9144000" cy="1328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Local Multiplayer</a:t>
            </a:r>
            <a:endParaRPr sz="2400">
              <a:solidFill>
                <a:srgbClr val="6AA84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Dynamic Split screen</a:t>
            </a:r>
            <a:endParaRPr sz="2400">
              <a:solidFill>
                <a:srgbClr val="6AA84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Cartoonish Looking</a:t>
            </a:r>
            <a:endParaRPr sz="2400">
              <a:solidFill>
                <a:srgbClr val="6AA84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777" y="152400"/>
            <a:ext cx="6610601" cy="371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Collect Items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8161" l="55283" r="5349" t="13216"/>
          <a:stretch/>
        </p:blipFill>
        <p:spPr>
          <a:xfrm>
            <a:off x="341500" y="1751425"/>
            <a:ext cx="4644902" cy="260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Save the day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62" y="217025"/>
            <a:ext cx="7451276" cy="4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